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76" r:id="rId2"/>
    <p:sldId id="514" r:id="rId3"/>
    <p:sldId id="515" r:id="rId4"/>
    <p:sldId id="516" r:id="rId5"/>
    <p:sldId id="517" r:id="rId6"/>
    <p:sldId id="518" r:id="rId7"/>
    <p:sldId id="519" r:id="rId8"/>
    <p:sldId id="520" r:id="rId9"/>
    <p:sldId id="521" r:id="rId10"/>
    <p:sldId id="559" r:id="rId11"/>
    <p:sldId id="563" r:id="rId12"/>
    <p:sldId id="564" r:id="rId13"/>
    <p:sldId id="565" r:id="rId14"/>
    <p:sldId id="566" r:id="rId15"/>
    <p:sldId id="569" r:id="rId16"/>
    <p:sldId id="570" r:id="rId17"/>
    <p:sldId id="571" r:id="rId18"/>
    <p:sldId id="567" r:id="rId19"/>
    <p:sldId id="568" r:id="rId20"/>
    <p:sldId id="560" r:id="rId21"/>
    <p:sldId id="522" r:id="rId22"/>
    <p:sldId id="523" r:id="rId23"/>
    <p:sldId id="525" r:id="rId24"/>
    <p:sldId id="562" r:id="rId25"/>
    <p:sldId id="540" r:id="rId26"/>
    <p:sldId id="541" r:id="rId27"/>
    <p:sldId id="542" r:id="rId28"/>
    <p:sldId id="543" r:id="rId29"/>
    <p:sldId id="544" r:id="rId30"/>
    <p:sldId id="545" r:id="rId31"/>
    <p:sldId id="546" r:id="rId32"/>
    <p:sldId id="547" r:id="rId33"/>
    <p:sldId id="548" r:id="rId34"/>
    <p:sldId id="549" r:id="rId35"/>
    <p:sldId id="550" r:id="rId36"/>
    <p:sldId id="553" r:id="rId37"/>
    <p:sldId id="551" r:id="rId38"/>
    <p:sldId id="552" r:id="rId39"/>
    <p:sldId id="526" r:id="rId40"/>
    <p:sldId id="534" r:id="rId41"/>
    <p:sldId id="527" r:id="rId42"/>
    <p:sldId id="561" r:id="rId43"/>
    <p:sldId id="529" r:id="rId44"/>
    <p:sldId id="530" r:id="rId45"/>
    <p:sldId id="533" r:id="rId46"/>
    <p:sldId id="535" r:id="rId47"/>
    <p:sldId id="558" r:id="rId48"/>
    <p:sldId id="554" r:id="rId49"/>
    <p:sldId id="555" r:id="rId50"/>
    <p:sldId id="557" r:id="rId51"/>
    <p:sldId id="537" r:id="rId52"/>
    <p:sldId id="512" r:id="rId53"/>
    <p:sldId id="311" r:id="rId54"/>
    <p:sldId id="313" r:id="rId55"/>
    <p:sldId id="314" r:id="rId56"/>
    <p:sldId id="316" r:id="rId57"/>
    <p:sldId id="573" r:id="rId58"/>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2"/>
    <p:restoredTop sz="94762"/>
  </p:normalViewPr>
  <p:slideViewPr>
    <p:cSldViewPr>
      <p:cViewPr varScale="1">
        <p:scale>
          <a:sx n="121" d="100"/>
          <a:sy n="121" d="100"/>
        </p:scale>
        <p:origin x="960" y="17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11/9/20</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11/9/20</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2" y="381000"/>
            <a:ext cx="2669134" cy="1271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4/01/Intro_to_A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pic>
        <p:nvPicPr>
          <p:cNvPr id="9" name="Picture 8" descr="DataCenter.jpg">
            <a:extLst>
              <a:ext uri="{FF2B5EF4-FFF2-40B4-BE49-F238E27FC236}">
                <a16:creationId xmlns:a16="http://schemas.microsoft.com/office/drawing/2014/main" id="{B300C01F-F7F1-9842-AE0C-9E4CE8C64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4256" y="2556096"/>
            <a:ext cx="5737848" cy="3825232"/>
          </a:xfrm>
          <a:prstGeom prst="rect">
            <a:avLst/>
          </a:prstGeom>
        </p:spPr>
      </p:pic>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John Chamberlin, </a:t>
            </a:r>
            <a:r>
              <a:rPr lang="en-US" sz="1800" dirty="0" err="1">
                <a:latin typeface="Calibri"/>
                <a:cs typeface="Calibri"/>
              </a:rPr>
              <a:t>Kelsy</a:t>
            </a:r>
            <a:r>
              <a:rPr lang="en-US" sz="1800" dirty="0">
                <a:latin typeface="Calibri"/>
                <a:cs typeface="Calibri"/>
              </a:rPr>
              <a:t> Cotto, Felicia Gomez, Obi Griffith, Malachi Griffith, </a:t>
            </a:r>
          </a:p>
          <a:p>
            <a:pPr>
              <a:defRPr/>
            </a:pPr>
            <a:r>
              <a:rPr lang="en-US" sz="1800" dirty="0">
                <a:latin typeface="Calibri"/>
                <a:cs typeface="Calibri"/>
              </a:rPr>
              <a:t>Simone Longo, Allegra Petti, Aaron Quinlan, Megan </a:t>
            </a:r>
            <a:r>
              <a:rPr lang="en-US" sz="1800" dirty="0" err="1">
                <a:latin typeface="Calibri"/>
                <a:cs typeface="Calibri"/>
              </a:rPr>
              <a:t>Richters</a:t>
            </a:r>
            <a:r>
              <a:rPr lang="en-US" sz="1800" dirty="0">
                <a:latin typeface="Calibri"/>
                <a:cs typeface="Calibri"/>
              </a:rPr>
              <a:t>, Huiming Xia</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16-20, 2020</a:t>
            </a:r>
          </a:p>
        </p:txBody>
      </p:sp>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22 regions: (US East (</a:t>
            </a:r>
            <a:r>
              <a:rPr lang="en-US" sz="2400" dirty="0" err="1"/>
              <a:t>N.Virginia</a:t>
            </a:r>
            <a:r>
              <a:rPr lang="en-US" sz="2400" dirty="0"/>
              <a:t>), US East (Ohio), US West (Oregon), US West (N. California), GovCloud (US-West), GovCloud (US-East), Canada (Montreal), EU (Ireland), EU (Frankfurt), EU (London), EU (Paris), EU (Milan), EU (Stockholm), Middle East (Bahrain), Asia Pacific (Singapore), Asia Pacific (Sydney), Asia Pacific (Seoul), Asia Pacific (Tokyo), Asia Pacific (Mumbai), Asia Pacific (Hong Kong), Asia Pacific (Beijing),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2265736" y="620688"/>
            <a:ext cx="7286648" cy="4465166"/>
          </a:xfrm>
        </p:spPr>
      </p:pic>
      <p:sp>
        <p:nvSpPr>
          <p:cNvPr id="5" name="TextBox 4"/>
          <p:cNvSpPr txBox="1"/>
          <p:nvPr/>
        </p:nvSpPr>
        <p:spPr>
          <a:xfrm>
            <a:off x="1775424" y="5085187"/>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https://rnabio.org/module-00-setup/0000/04/01/Intro_to_AWS/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6F4AD1B-F8C1-9C4F-9FD1-3E1F7E9B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212" y="1412776"/>
            <a:ext cx="8521581"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4151784"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554416" y="2564907"/>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9336360"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FC838F-1B0F-5A45-A173-075ADB1B9C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12" y="1412776"/>
            <a:ext cx="8839200" cy="4040588"/>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4439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851243-A283-7D40-A922-60E48920A4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28800"/>
            <a:ext cx="8839200" cy="4509524"/>
          </a:xfrm>
        </p:spPr>
      </p:pic>
      <p:sp>
        <p:nvSpPr>
          <p:cNvPr id="2" name="Title 1"/>
          <p:cNvSpPr>
            <a:spLocks noGrp="1"/>
          </p:cNvSpPr>
          <p:nvPr>
            <p:ph type="title"/>
          </p:nvPr>
        </p:nvSpPr>
        <p:spPr/>
        <p:txBody>
          <a:bodyPr/>
          <a:lstStyle/>
          <a:p>
            <a:r>
              <a:rPr lang="en-US" dirty="0"/>
              <a:t>Choose an AMI – Find the CSHL SEQTEC 2019 AMI in the My AMIs</a:t>
            </a:r>
          </a:p>
        </p:txBody>
      </p:sp>
      <p:cxnSp>
        <p:nvCxnSpPr>
          <p:cNvPr id="7" name="Straight Arrow Connector 6"/>
          <p:cNvCxnSpPr/>
          <p:nvPr/>
        </p:nvCxnSpPr>
        <p:spPr>
          <a:xfrm flipH="1">
            <a:off x="2711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068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9BB7523-E469-104A-BA16-105631740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280" y="1556795"/>
            <a:ext cx="8839200" cy="4654925"/>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739214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8832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1E5034-976B-DF48-8210-8B401F0EF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556795"/>
            <a:ext cx="8839200" cy="4687161"/>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5663952"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9480376" y="5949280"/>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229A7-7887-4649-BE28-B49572A3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372494"/>
            <a:ext cx="9001000" cy="486482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631504" y="3284984"/>
            <a:ext cx="7416824" cy="50405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24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071919-6162-CC48-8A09-B2960A4FD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556795"/>
            <a:ext cx="8839200" cy="4670129"/>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5447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563" y="4077075"/>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8904312" y="5915698"/>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161670-9DAF-8A4B-83BD-6FA701BC5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528" y="1484784"/>
            <a:ext cx="8571042"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375920"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746415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336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B4039B4-EF23-024E-86E9-D80EAADA9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484787"/>
            <a:ext cx="8839200" cy="4663705"/>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9912424" y="5877272"/>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775520" y="2509712"/>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943872"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816080" y="54452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E55F5A8-9EA6-ED4F-83FC-10232B5EA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12" y="1472496"/>
            <a:ext cx="8839200" cy="4692811"/>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6240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087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283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176120" y="4928028"/>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9480379"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CD65567-3FF6-0146-868C-32F706860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772816"/>
            <a:ext cx="8839200" cy="3490554"/>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4079776" y="36450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223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7" name="Content Placeholder 6">
            <a:extLst>
              <a:ext uri="{FF2B5EF4-FFF2-40B4-BE49-F238E27FC236}">
                <a16:creationId xmlns:a16="http://schemas.microsoft.com/office/drawing/2014/main" id="{D2559DD1-D473-4140-B134-5796467E3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0" y="1600200"/>
            <a:ext cx="8578685" cy="4724400"/>
          </a:xfrm>
        </p:spPr>
      </p:pic>
    </p:spTree>
    <p:extLst>
      <p:ext uri="{BB962C8B-B14F-4D97-AF65-F5344CB8AC3E}">
        <p14:creationId xmlns:p14="http://schemas.microsoft.com/office/powerpoint/2010/main" val="4632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631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6E382-6F54-8248-BC1E-67A36639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087" y="1772816"/>
            <a:ext cx="8676456" cy="4013804"/>
          </a:xfrm>
          <a:prstGeom prst="rect">
            <a:avLst/>
          </a:prstGeom>
        </p:spPr>
      </p:pic>
      <p:sp>
        <p:nvSpPr>
          <p:cNvPr id="2" name="Title 1"/>
          <p:cNvSpPr>
            <a:spLocks noGrp="1"/>
          </p:cNvSpPr>
          <p:nvPr>
            <p:ph type="title"/>
          </p:nvPr>
        </p:nvSpPr>
        <p:spPr>
          <a:xfrm>
            <a:off x="1703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3215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cshl_2019_student.pem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cshl_2019_student.pem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cshl_2019_student.pem</a:t>
            </a:r>
          </a:p>
          <a:p>
            <a:pPr>
              <a:buClrTx/>
              <a:buFontTx/>
              <a:buNone/>
              <a:defRPr/>
            </a:pPr>
            <a:r>
              <a:rPr lang="en-CA" dirty="0" err="1"/>
              <a:t>ssh</a:t>
            </a:r>
            <a:r>
              <a:rPr lang="en-CA" dirty="0"/>
              <a:t> -</a:t>
            </a:r>
            <a:r>
              <a:rPr lang="en-CA" dirty="0" err="1"/>
              <a:t>i</a:t>
            </a:r>
            <a:r>
              <a:rPr lang="en-CA" dirty="0"/>
              <a:t> cshl_2019_student.pem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31"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5735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2351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5491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2351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4367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8529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55" y="1739884"/>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7572378"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788"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4443963"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309" y="1849559"/>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2041848" y="1140563"/>
            <a:ext cx="4139275" cy="461665"/>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6123184" y="1094475"/>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7677170"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7738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118" y="1948202"/>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3227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3178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3238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3215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r>
              <a:rPr lang="en-US" dirty="0">
                <a:latin typeface="Calibri"/>
                <a:cs typeface="Calibri"/>
              </a:rPr>
              <a:t>HPC are expanded at one container at a time:</a:t>
            </a:r>
          </a:p>
          <a:p>
            <a:pPr eaLnBrk="1" hangingPunct="1">
              <a:buFont typeface="Arial" charset="0"/>
              <a:buChar char="•"/>
            </a:pPr>
            <a:endParaRPr lang="en-US" dirty="0">
              <a:latin typeface="Calibri"/>
              <a:cs typeface="Calibri"/>
            </a:endParaRPr>
          </a:p>
          <a:p>
            <a:pPr eaLnBrk="1" hangingPunct="1">
              <a:buFont typeface="Arial" charset="0"/>
              <a:buChar char="•"/>
            </a:pPr>
            <a:endParaRPr lang="en-US" dirty="0">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07" y="3356992"/>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10645</TotalTime>
  <Words>2655</Words>
  <Application>Microsoft Macintosh PowerPoint</Application>
  <PresentationFormat>Widescreen</PresentationFormat>
  <Paragraphs>264</Paragraphs>
  <Slides>57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Segoe UI</vt:lpstr>
      <vt:lpstr>Arial</vt:lpstr>
      <vt:lpstr>Calibri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Xia, Huiming</cp:lastModifiedBy>
  <cp:revision>736</cp:revision>
  <cp:lastPrinted>2018-11-09T14:29:24Z</cp:lastPrinted>
  <dcterms:created xsi:type="dcterms:W3CDTF">2011-11-14T19:50:16Z</dcterms:created>
  <dcterms:modified xsi:type="dcterms:W3CDTF">2020-11-09T20:04:39Z</dcterms:modified>
</cp:coreProperties>
</file>